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E2A"/>
    <a:srgbClr val="C9E196"/>
    <a:srgbClr val="15BBB7"/>
    <a:srgbClr val="F6DB4C"/>
    <a:srgbClr val="00B0F0"/>
    <a:srgbClr val="FADF5A"/>
    <a:srgbClr val="F6DC4B"/>
    <a:srgbClr val="A8A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78D1F-460B-4D4C-9B22-8AEAA37DE652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79A5D-CC77-44BD-A807-2E68D3EE5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3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FEA9-ABCE-42F9-B7D7-A88669AD9D5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54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FEA9-ABCE-42F9-B7D7-A88669AD9D5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8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98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56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06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14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6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0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2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69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1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3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1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3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8025" y="1309688"/>
            <a:ext cx="10515600" cy="431958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8613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7457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左上角會顯示玩家的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金錢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能用來購買物品或採收作物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透過種植與採收取得，等級越 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高，能購買的種子種類越多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種植或採收作物便會消耗體力，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可藉由商店購買體力。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5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後，再點選想種植的作物，等到時間到，便能選擇要用金錢還是體力來收成作物，如果想擁有更多土地，就要進入商店用金錢購買。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75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1646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，玩家可以查看種子的資訊以及目前種子的庫存量，同時採收完的成品也會放在此處，玩家可以選擇販售來賺取金錢。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3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9766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中，可以購買種子、田地或是補充體力的食物，等級越高，能購買的種子種類也會越多。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210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823913"/>
            <a:ext cx="10515600" cy="4138612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412889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657804" y="1546202"/>
            <a:ext cx="6759241" cy="3748680"/>
            <a:chOff x="2657804" y="1546202"/>
            <a:chExt cx="6759241" cy="3748680"/>
          </a:xfrm>
        </p:grpSpPr>
        <p:grpSp>
          <p:nvGrpSpPr>
            <p:cNvPr id="25" name="群組 24"/>
            <p:cNvGrpSpPr>
              <a:grpSpLocks noChangeAspect="1"/>
            </p:cNvGrpSpPr>
            <p:nvPr/>
          </p:nvGrpSpPr>
          <p:grpSpPr>
            <a:xfrm>
              <a:off x="2657804" y="1546202"/>
              <a:ext cx="6759241" cy="3748680"/>
              <a:chOff x="2235775" y="1303643"/>
              <a:chExt cx="7609683" cy="422033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2235775" y="1303643"/>
                <a:ext cx="7609683" cy="3958831"/>
                <a:chOff x="2242159" y="1252602"/>
                <a:chExt cx="7590773" cy="3958831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29" name="直線接點 28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圓角化同側角落矩形 29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種子</a:t>
                  </a:r>
                  <a:endParaRPr lang="zh-TW" altLang="en-US" sz="1600" dirty="0"/>
                </a:p>
              </p:txBody>
            </p:sp>
            <p:sp>
              <p:nvSpPr>
                <p:cNvPr id="31" name="圓角化同側角落矩形 30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圓角化同側角落矩形 31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3" name="＞形箭號 32"/>
                <p:cNvSpPr/>
                <p:nvPr/>
              </p:nvSpPr>
              <p:spPr>
                <a:xfrm>
                  <a:off x="9428119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＞形箭號 33"/>
                <p:cNvSpPr/>
                <p:nvPr/>
              </p:nvSpPr>
              <p:spPr>
                <a:xfrm rot="10800000">
                  <a:off x="2317357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2926952" y="2819524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3005" y="2770304"/>
                  <a:ext cx="995947" cy="1232608"/>
                </a:xfrm>
                <a:prstGeom prst="rect">
                  <a:avLst/>
                </a:prstGeom>
              </p:spPr>
            </p:pic>
            <p:pic>
              <p:nvPicPr>
                <p:cNvPr id="37" name="圖片 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780" y="2837754"/>
                  <a:ext cx="885437" cy="1255085"/>
                </a:xfrm>
                <a:prstGeom prst="rect">
                  <a:avLst/>
                </a:prstGeom>
              </p:spPr>
            </p:pic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8316" y="2874461"/>
                  <a:ext cx="1216528" cy="1182969"/>
                </a:xfrm>
                <a:prstGeom prst="rect">
                  <a:avLst/>
                </a:prstGeom>
              </p:spPr>
            </p:pic>
            <p:sp>
              <p:nvSpPr>
                <p:cNvPr id="39" name="圓角矩形 38"/>
                <p:cNvSpPr/>
                <p:nvPr/>
              </p:nvSpPr>
              <p:spPr>
                <a:xfrm>
                  <a:off x="5100747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圓角矩形 39"/>
                <p:cNvSpPr/>
                <p:nvPr/>
              </p:nvSpPr>
              <p:spPr>
                <a:xfrm>
                  <a:off x="7318828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163741" y="4083277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10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5337535" y="4057430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15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>
                  <a:off x="5631249" y="4854679"/>
                  <a:ext cx="754496" cy="356754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購買</a:t>
                  </a:r>
                  <a:endParaRPr lang="zh-TW" altLang="en-US" sz="1600" dirty="0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7318828" y="4207028"/>
                  <a:ext cx="1815505" cy="39882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/>
                    <a:t>2</a:t>
                  </a:r>
                  <a:r>
                    <a:rPr lang="zh-TW" altLang="en-US" dirty="0" smtClean="0"/>
                    <a:t>級解鎖</a:t>
                  </a:r>
                  <a:endParaRPr lang="zh-TW" altLang="en-US" dirty="0"/>
                </a:p>
              </p:txBody>
            </p:sp>
          </p:grpSp>
        </p:grpSp>
        <p:sp>
          <p:nvSpPr>
            <p:cNvPr id="47" name="圓角矩形 46"/>
            <p:cNvSpPr/>
            <p:nvPr/>
          </p:nvSpPr>
          <p:spPr>
            <a:xfrm>
              <a:off x="3739970" y="4762697"/>
              <a:ext cx="671845" cy="3168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  <p:sp>
          <p:nvSpPr>
            <p:cNvPr id="48" name="圓角矩形 47"/>
            <p:cNvSpPr/>
            <p:nvPr/>
          </p:nvSpPr>
          <p:spPr>
            <a:xfrm>
              <a:off x="7650737" y="4745719"/>
              <a:ext cx="671845" cy="3168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7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41" name="圖片 40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40" name="群組 39"/>
          <p:cNvGrpSpPr/>
          <p:nvPr/>
        </p:nvGrpSpPr>
        <p:grpSpPr>
          <a:xfrm>
            <a:off x="2657804" y="1546202"/>
            <a:ext cx="6759241" cy="3748680"/>
            <a:chOff x="2657804" y="1546201"/>
            <a:chExt cx="6759241" cy="3748680"/>
          </a:xfrm>
        </p:grpSpPr>
        <p:grpSp>
          <p:nvGrpSpPr>
            <p:cNvPr id="10" name="群組 9"/>
            <p:cNvGrpSpPr>
              <a:grpSpLocks noChangeAspect="1"/>
            </p:cNvGrpSpPr>
            <p:nvPr/>
          </p:nvGrpSpPr>
          <p:grpSpPr>
            <a:xfrm>
              <a:off x="2657804" y="1546201"/>
              <a:ext cx="6759241" cy="3748680"/>
              <a:chOff x="2235775" y="1303643"/>
              <a:chExt cx="7609683" cy="422033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2235775" y="1303643"/>
                <a:ext cx="7609683" cy="1002083"/>
                <a:chOff x="2242159" y="1252602"/>
                <a:chExt cx="7590773" cy="100208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14" name="直線接點 13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圓角化同側角落矩形 14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種子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圓角化同側角落矩形 15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bg1"/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圓角化同側角落矩形 16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09" y="2974449"/>
              <a:ext cx="1476375" cy="1914525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201" y="3032857"/>
              <a:ext cx="1409700" cy="1895475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>
              <a:off x="6162117" y="2761969"/>
              <a:ext cx="2837831" cy="2320433"/>
              <a:chOff x="2769343" y="2926015"/>
              <a:chExt cx="2837831" cy="2320433"/>
            </a:xfrm>
          </p:grpSpPr>
          <p:sp>
            <p:nvSpPr>
              <p:cNvPr id="31" name="圓角矩形 30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4396925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一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次補充全部體力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2907190" y="2761969"/>
              <a:ext cx="2837831" cy="2320433"/>
              <a:chOff x="2769343" y="2926015"/>
              <a:chExt cx="2837831" cy="2320433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4366273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每次補充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0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2657804" y="1546202"/>
            <a:ext cx="6759241" cy="3748680"/>
            <a:chOff x="2235775" y="1303643"/>
            <a:chExt cx="7609683" cy="4220335"/>
          </a:xfrm>
        </p:grpSpPr>
        <p:sp>
          <p:nvSpPr>
            <p:cNvPr id="17" name="矩形 16"/>
            <p:cNvSpPr/>
            <p:nvPr/>
          </p:nvSpPr>
          <p:spPr>
            <a:xfrm>
              <a:off x="2235775" y="1303643"/>
              <a:ext cx="7609683" cy="4220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2235775" y="1303643"/>
              <a:ext cx="7609683" cy="1002083"/>
              <a:chOff x="2242159" y="1252602"/>
              <a:chExt cx="7590773" cy="100208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242159" y="1252602"/>
                <a:ext cx="7590773" cy="50104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/>
                  <a:t>商店</a:t>
                </a:r>
              </a:p>
            </p:txBody>
          </p:sp>
          <p:cxnSp>
            <p:nvCxnSpPr>
              <p:cNvPr id="20" name="直線接點 19"/>
              <p:cNvCxnSpPr/>
              <p:nvPr/>
            </p:nvCxnSpPr>
            <p:spPr>
              <a:xfrm flipV="1">
                <a:off x="2242159" y="2242159"/>
                <a:ext cx="7590773" cy="1252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化同側角落矩形 20"/>
              <p:cNvSpPr/>
              <p:nvPr/>
            </p:nvSpPr>
            <p:spPr>
              <a:xfrm>
                <a:off x="2367420" y="1903954"/>
                <a:ext cx="699081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種子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圓角化同側角落矩形 21"/>
              <p:cNvSpPr/>
              <p:nvPr/>
            </p:nvSpPr>
            <p:spPr>
              <a:xfrm>
                <a:off x="3128311" y="1903954"/>
                <a:ext cx="755579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圓角化同側角落矩形 22"/>
              <p:cNvSpPr/>
              <p:nvPr/>
            </p:nvSpPr>
            <p:spPr>
              <a:xfrm>
                <a:off x="3945700" y="1903954"/>
                <a:ext cx="796757" cy="350731"/>
              </a:xfrm>
              <a:prstGeom prst="round2Same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bg1"/>
                    </a:solidFill>
                  </a:rPr>
                  <a:t>土地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9" y="3142847"/>
            <a:ext cx="1946048" cy="149197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50" y="3142847"/>
            <a:ext cx="1978856" cy="135881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4642315" y="3675674"/>
            <a:ext cx="2790217" cy="3798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098764" y="2736702"/>
            <a:ext cx="1802347" cy="22508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5664014" y="4476375"/>
            <a:ext cx="671845" cy="316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/>
              <a:t>開</a:t>
            </a:r>
            <a:r>
              <a:rPr lang="zh-TW" altLang="en-US" sz="1600" b="1" dirty="0"/>
              <a:t>墾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387926" y="3089902"/>
            <a:ext cx="123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級經驗</a:t>
            </a:r>
            <a:endParaRPr lang="en-US" altLang="zh-TW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5000</a:t>
            </a:r>
          </a:p>
          <a:p>
            <a:pPr algn="ctr"/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開墾一塊新土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19303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提示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選擇用錢或用體力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賣成品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59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150" y="2333625"/>
            <a:ext cx="10515600" cy="150495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9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5675" y="2124075"/>
            <a:ext cx="10515600" cy="245745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損失金錢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驗值</a:t>
            </a:r>
          </a:p>
        </p:txBody>
      </p:sp>
    </p:spTree>
    <p:extLst>
      <p:ext uri="{BB962C8B-B14F-4D97-AF65-F5344CB8AC3E}">
        <p14:creationId xmlns:p14="http://schemas.microsoft.com/office/powerpoint/2010/main" val="29575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52" y="4153990"/>
            <a:ext cx="630111" cy="6127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8" y="4479653"/>
            <a:ext cx="459305" cy="5741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52" y="4153990"/>
            <a:ext cx="630111" cy="612729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604786" y="2825403"/>
            <a:ext cx="2865278" cy="1190278"/>
            <a:chOff x="4332356" y="2881979"/>
            <a:chExt cx="3410138" cy="1190278"/>
          </a:xfrm>
        </p:grpSpPr>
        <p:sp>
          <p:nvSpPr>
            <p:cNvPr id="7" name="圓角矩形 6"/>
            <p:cNvSpPr/>
            <p:nvPr/>
          </p:nvSpPr>
          <p:spPr>
            <a:xfrm>
              <a:off x="4332356" y="2881979"/>
              <a:ext cx="3410138" cy="119027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是否確定採收</a:t>
              </a:r>
              <a:r>
                <a:rPr lang="en-US" altLang="zh-TW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pPr algn="ctr"/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974568" y="3477118"/>
              <a:ext cx="600892" cy="41801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/>
                <a:t>是</a:t>
              </a:r>
              <a:endParaRPr lang="zh-TW" altLang="en-US" b="1" dirty="0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70370" y="3438739"/>
              <a:ext cx="600892" cy="41801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/>
                <a:t>否</a:t>
              </a:r>
              <a:endParaRPr lang="zh-TW" altLang="en-US" b="1" dirty="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18" y="3696628"/>
            <a:ext cx="459305" cy="5741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03" y="1393800"/>
            <a:ext cx="1613749" cy="6483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489110" y="2825403"/>
            <a:ext cx="309663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Tomato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已採收完成。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獲得經驗值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扣除金幣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、體力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10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5675" y="2124075"/>
            <a:ext cx="10515600" cy="245745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</a:p>
        </p:txBody>
      </p:sp>
    </p:spTree>
    <p:extLst>
      <p:ext uri="{BB962C8B-B14F-4D97-AF65-F5344CB8AC3E}">
        <p14:creationId xmlns:p14="http://schemas.microsoft.com/office/powerpoint/2010/main" val="38276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87" y="649897"/>
            <a:ext cx="9175275" cy="5572227"/>
          </a:xfrm>
          <a:prstGeom prst="rect">
            <a:avLst/>
          </a:prstGeom>
        </p:spPr>
      </p:pic>
      <p:pic>
        <p:nvPicPr>
          <p:cNvPr id="5" name="圖片 1"/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8E5E2A"/>
                </a:solidFill>
              </a:rPr>
              <a:t>種子</a:t>
            </a:r>
            <a:endParaRPr lang="zh-TW" altLang="en-US" sz="1400" dirty="0">
              <a:solidFill>
                <a:srgbClr val="8E5E2A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5" y="2572157"/>
            <a:ext cx="1530243" cy="24336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73" y="2724216"/>
            <a:ext cx="190658" cy="19065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747276" y="2629092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250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15" y="3206862"/>
            <a:ext cx="190658" cy="1906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31" y="3662839"/>
            <a:ext cx="190658" cy="1906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91" y="4121859"/>
            <a:ext cx="190658" cy="1906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50" y="4621053"/>
            <a:ext cx="190658" cy="19065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747276" y="3072629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300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47276" y="3566397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350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47276" y="4073784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400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47276" y="4537132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500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23" y="2554239"/>
            <a:ext cx="2904670" cy="202431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526311" y="4478162"/>
            <a:ext cx="1161582" cy="285782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Rectangle 51"/>
          <p:cNvSpPr/>
          <p:nvPr/>
        </p:nvSpPr>
        <p:spPr>
          <a:xfrm>
            <a:off x="7617605" y="4516322"/>
            <a:ext cx="978993" cy="223106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Rectangle 52"/>
          <p:cNvSpPr/>
          <p:nvPr/>
        </p:nvSpPr>
        <p:spPr>
          <a:xfrm>
            <a:off x="7519962" y="4411601"/>
            <a:ext cx="959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：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56509" y="4467459"/>
            <a:ext cx="1544671" cy="296423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ectangle 54"/>
          <p:cNvSpPr/>
          <p:nvPr/>
        </p:nvSpPr>
        <p:spPr>
          <a:xfrm>
            <a:off x="7239507" y="4505618"/>
            <a:ext cx="1370379" cy="224735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Rectangle 55"/>
          <p:cNvSpPr/>
          <p:nvPr/>
        </p:nvSpPr>
        <p:spPr>
          <a:xfrm>
            <a:off x="7417834" y="4400898"/>
            <a:ext cx="1190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：    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25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5" y="650634"/>
            <a:ext cx="9172575" cy="55718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469" r="2064" b="1587"/>
          <a:stretch/>
        </p:blipFill>
        <p:spPr>
          <a:xfrm>
            <a:off x="6113037" y="1563207"/>
            <a:ext cx="2436684" cy="24366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1349001"/>
            <a:ext cx="982008" cy="1063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192604"/>
            <a:ext cx="959828" cy="10395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856756"/>
            <a:ext cx="982008" cy="1063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8" y="3572566"/>
            <a:ext cx="1090085" cy="1180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4444098"/>
            <a:ext cx="1004188" cy="108756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140011" y="1563207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50187" y="238466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X1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79203" y="3087579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87381" y="3884174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34750" y="461397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X5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2834"/>
          <a:stretch/>
        </p:blipFill>
        <p:spPr>
          <a:xfrm>
            <a:off x="2280492" y="1421176"/>
            <a:ext cx="2508321" cy="7034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82" y="1436869"/>
            <a:ext cx="1213225" cy="112656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7614051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8319520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1"/>
          <p:cNvPicPr>
            <a:picLocks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Rectangle 46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8E5E2A"/>
                </a:solidFill>
              </a:rPr>
              <a:t>種子</a:t>
            </a:r>
            <a:endParaRPr lang="zh-TW" altLang="en-US" sz="1400" dirty="0">
              <a:solidFill>
                <a:srgbClr val="8E5E2A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84" y="2750239"/>
            <a:ext cx="2904670" cy="20243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79" y="2574423"/>
            <a:ext cx="1529844" cy="243300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025421" y="3072863"/>
            <a:ext cx="3229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2</a:t>
            </a:r>
            <a:endParaRPr lang="en-US" altLang="zh-TW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46" y="2746042"/>
            <a:ext cx="2904670" cy="202431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95045" y="4669965"/>
            <a:ext cx="1544671" cy="296423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 72"/>
          <p:cNvSpPr/>
          <p:nvPr/>
        </p:nvSpPr>
        <p:spPr>
          <a:xfrm>
            <a:off x="7178043" y="4708124"/>
            <a:ext cx="1370379" cy="224735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Rectangle 75"/>
          <p:cNvSpPr/>
          <p:nvPr/>
        </p:nvSpPr>
        <p:spPr>
          <a:xfrm>
            <a:off x="7277021" y="4603404"/>
            <a:ext cx="13494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：</a:t>
            </a:r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500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057519" y="3076795"/>
            <a:ext cx="2165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2</a:t>
            </a:r>
            <a:endParaRPr lang="en-US" altLang="zh-TW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70" name="圓角矩形 4"/>
          <p:cNvSpPr/>
          <p:nvPr/>
        </p:nvSpPr>
        <p:spPr>
          <a:xfrm>
            <a:off x="3687024" y="2751435"/>
            <a:ext cx="4769602" cy="1122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Tomato</a:t>
            </a:r>
            <a:r>
              <a:rPr lang="zh-CN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已成功售出</a:t>
            </a:r>
            <a:endParaRPr lang="en-US" altLang="zh-CN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</a:t>
            </a:r>
            <a:r>
              <a:rPr lang="zh-CN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得金錢</a:t>
            </a:r>
            <a:r>
              <a:rPr lang="en-US" altLang="zh-CN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727" y="4612387"/>
            <a:ext cx="382143" cy="3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36660" y="2638841"/>
            <a:ext cx="2563026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始</a:t>
            </a:r>
          </a:p>
        </p:txBody>
      </p:sp>
    </p:spTree>
    <p:extLst>
      <p:ext uri="{BB962C8B-B14F-4D97-AF65-F5344CB8AC3E}">
        <p14:creationId xmlns:p14="http://schemas.microsoft.com/office/powerpoint/2010/main" val="40001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5" y="650634"/>
            <a:ext cx="9172575" cy="55718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469" r="2064" b="1587"/>
          <a:stretch/>
        </p:blipFill>
        <p:spPr>
          <a:xfrm>
            <a:off x="6113037" y="1563207"/>
            <a:ext cx="2436684" cy="243668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1349001"/>
            <a:ext cx="982008" cy="10635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192604"/>
            <a:ext cx="959828" cy="103952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856756"/>
            <a:ext cx="982008" cy="10635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8" y="3572566"/>
            <a:ext cx="1090085" cy="11805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4444098"/>
            <a:ext cx="1004188" cy="108756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40011" y="1563207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50187" y="238466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X1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79203" y="3087579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187381" y="3884174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34750" y="461397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X5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2834"/>
          <a:stretch/>
        </p:blipFill>
        <p:spPr>
          <a:xfrm>
            <a:off x="2280492" y="1421176"/>
            <a:ext cx="2508321" cy="70349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82" y="1436869"/>
            <a:ext cx="1213225" cy="1126566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7614051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Rounded Rectangle 48"/>
          <p:cNvSpPr/>
          <p:nvPr/>
        </p:nvSpPr>
        <p:spPr>
          <a:xfrm>
            <a:off x="8319520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圖片 1"/>
          <p:cNvPicPr>
            <a:picLocks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Rectangle 51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8E5E2A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rgbClr val="8E5E2A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種子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"/>
          <a:stretch/>
        </p:blipFill>
        <p:spPr>
          <a:xfrm>
            <a:off x="4185533" y="2627586"/>
            <a:ext cx="3495213" cy="2452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0" y="2080428"/>
            <a:ext cx="1626176" cy="1761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45" y="3176872"/>
            <a:ext cx="1684973" cy="1824881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825040" y="2861535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25040" y="390121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8649168" y="3636861"/>
            <a:ext cx="277527" cy="434132"/>
          </a:xfrm>
          <a:prstGeom prst="chevron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 flipH="1">
            <a:off x="3149257" y="3659867"/>
            <a:ext cx="293252" cy="434132"/>
          </a:xfrm>
          <a:prstGeom prst="chevron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9" y="1316052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955760" y="2372141"/>
            <a:ext cx="2502315" cy="261895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sign up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55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823913"/>
            <a:ext cx="10515600" cy="285273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91652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516</Words>
  <Application>Microsoft Office PowerPoint</Application>
  <PresentationFormat>Widescreen</PresentationFormat>
  <Paragraphs>97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宋体</vt:lpstr>
      <vt:lpstr>微軟正黑體</vt:lpstr>
      <vt:lpstr>新細明體</vt:lpstr>
      <vt:lpstr>Arial</vt:lpstr>
      <vt:lpstr>Calibri</vt:lpstr>
      <vt:lpstr>Calibri Light</vt:lpstr>
      <vt:lpstr>Office 佈景主題</vt:lpstr>
      <vt:lpstr>PowerPoint Presentation</vt:lpstr>
      <vt:lpstr>class</vt:lpstr>
      <vt:lpstr>遊戲開始</vt:lpstr>
      <vt:lpstr>PowerPoint Presentation</vt:lpstr>
      <vt:lpstr>PowerPoint Presentation</vt:lpstr>
      <vt:lpstr>註冊 login sign up </vt:lpstr>
      <vt:lpstr>PowerPoint Presentation</vt:lpstr>
      <vt:lpstr>PowerPoint Presentation</vt:lpstr>
      <vt:lpstr>主畫面</vt:lpstr>
      <vt:lpstr>PowerPoint Presentation</vt:lpstr>
      <vt:lpstr>提示: 個人資料 倉庫 商店 土地</vt:lpstr>
      <vt:lpstr>PowerPoint Presentation</vt:lpstr>
      <vt:lpstr>PowerPoint Presentation</vt:lpstr>
      <vt:lpstr>PowerPoint Presentation</vt:lpstr>
      <vt:lpstr>PowerPoint Presentation</vt:lpstr>
      <vt:lpstr>商店: 種子 體力 土地</vt:lpstr>
      <vt:lpstr>PowerPoint Presentation</vt:lpstr>
      <vt:lpstr>PowerPoint Presentation</vt:lpstr>
      <vt:lpstr>PowerPoint Presentation</vt:lpstr>
      <vt:lpstr>種田(選擇種子)</vt:lpstr>
      <vt:lpstr>PowerPoint Presentation</vt:lpstr>
      <vt:lpstr>採收: 損失金錢、體力 獲得經驗值</vt:lpstr>
      <vt:lpstr>PowerPoint Presentation</vt:lpstr>
      <vt:lpstr>PowerPoint Presentation</vt:lpstr>
      <vt:lpstr>PowerPoint Presentation</vt:lpstr>
      <vt:lpstr>倉庫: 查看種子庫存 賣成品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顧晨生</dc:creator>
  <cp:lastModifiedBy>Sean Toh</cp:lastModifiedBy>
  <cp:revision>29</cp:revision>
  <dcterms:created xsi:type="dcterms:W3CDTF">2015-12-05T18:12:46Z</dcterms:created>
  <dcterms:modified xsi:type="dcterms:W3CDTF">2015-12-13T08:26:11Z</dcterms:modified>
</cp:coreProperties>
</file>